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304" r:id="rId42"/>
    <p:sldId id="305" r:id="rId43"/>
    <p:sldId id="306" r:id="rId44"/>
    <p:sldId id="307" r:id="rId45"/>
    <p:sldId id="308" r:id="rId46"/>
    <p:sldId id="309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155" d="100"/>
          <a:sy n="155" d="100"/>
        </p:scale>
        <p:origin x="-140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1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image" Target="../media/image301.png"/><Relationship Id="rId4" Type="http://schemas.openxmlformats.org/officeDocument/2006/relationships/image" Target="../media/image30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3" Type="http://schemas.openxmlformats.org/officeDocument/2006/relationships/image" Target="../media/image305.png"/><Relationship Id="rId21" Type="http://schemas.openxmlformats.org/officeDocument/2006/relationships/image" Target="../media/image323.sv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18.png"/><Relationship Id="rId20" Type="http://schemas.openxmlformats.org/officeDocument/2006/relationships/image" Target="../media/image32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5" Type="http://schemas.openxmlformats.org/officeDocument/2006/relationships/image" Target="../media/image317.png"/><Relationship Id="rId23" Type="http://schemas.openxmlformats.org/officeDocument/2006/relationships/image" Target="../media/image325.svg"/><Relationship Id="rId10" Type="http://schemas.openxmlformats.org/officeDocument/2006/relationships/image" Target="../media/image312.png"/><Relationship Id="rId19" Type="http://schemas.openxmlformats.org/officeDocument/2006/relationships/image" Target="../media/image321.sv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Relationship Id="rId22" Type="http://schemas.openxmlformats.org/officeDocument/2006/relationships/image" Target="../media/image3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svg"/><Relationship Id="rId3" Type="http://schemas.openxmlformats.org/officeDocument/2006/relationships/image" Target="../media/image376.svg"/><Relationship Id="rId7" Type="http://schemas.openxmlformats.org/officeDocument/2006/relationships/image" Target="../media/image380.svg"/><Relationship Id="rId12" Type="http://schemas.openxmlformats.org/officeDocument/2006/relationships/image" Target="../media/image385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9.png"/><Relationship Id="rId11" Type="http://schemas.openxmlformats.org/officeDocument/2006/relationships/image" Target="../media/image384.svg"/><Relationship Id="rId5" Type="http://schemas.openxmlformats.org/officeDocument/2006/relationships/image" Target="../media/image378.svg"/><Relationship Id="rId15" Type="http://schemas.openxmlformats.org/officeDocument/2006/relationships/image" Target="../media/image388.sv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svg"/><Relationship Id="rId14" Type="http://schemas.openxmlformats.org/officeDocument/2006/relationships/image" Target="../media/image38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0.svg"/><Relationship Id="rId18" Type="http://schemas.openxmlformats.org/officeDocument/2006/relationships/image" Target="../media/image405.png"/><Relationship Id="rId26" Type="http://schemas.openxmlformats.org/officeDocument/2006/relationships/image" Target="../media/image413.png"/><Relationship Id="rId39" Type="http://schemas.openxmlformats.org/officeDocument/2006/relationships/image" Target="../media/image426.png"/><Relationship Id="rId21" Type="http://schemas.openxmlformats.org/officeDocument/2006/relationships/image" Target="../media/image408.svg"/><Relationship Id="rId34" Type="http://schemas.openxmlformats.org/officeDocument/2006/relationships/image" Target="../media/image421.png"/><Relationship Id="rId42" Type="http://schemas.openxmlformats.org/officeDocument/2006/relationships/image" Target="../media/image429.png"/><Relationship Id="rId47" Type="http://schemas.openxmlformats.org/officeDocument/2006/relationships/image" Target="../media/image434.png"/><Relationship Id="rId50" Type="http://schemas.openxmlformats.org/officeDocument/2006/relationships/image" Target="../media/image437.svg"/><Relationship Id="rId55" Type="http://schemas.openxmlformats.org/officeDocument/2006/relationships/image" Target="../media/image442.emf"/><Relationship Id="rId7" Type="http://schemas.openxmlformats.org/officeDocument/2006/relationships/image" Target="../media/image394.svg"/><Relationship Id="rId2" Type="http://schemas.openxmlformats.org/officeDocument/2006/relationships/image" Target="../media/image389.png"/><Relationship Id="rId16" Type="http://schemas.openxmlformats.org/officeDocument/2006/relationships/image" Target="../media/image403.png"/><Relationship Id="rId29" Type="http://schemas.openxmlformats.org/officeDocument/2006/relationships/image" Target="../media/image416.svg"/><Relationship Id="rId11" Type="http://schemas.openxmlformats.org/officeDocument/2006/relationships/image" Target="../media/image398.svg"/><Relationship Id="rId24" Type="http://schemas.openxmlformats.org/officeDocument/2006/relationships/image" Target="../media/image411.png"/><Relationship Id="rId32" Type="http://schemas.openxmlformats.org/officeDocument/2006/relationships/image" Target="../media/image419.png"/><Relationship Id="rId37" Type="http://schemas.openxmlformats.org/officeDocument/2006/relationships/image" Target="../media/image424.png"/><Relationship Id="rId40" Type="http://schemas.openxmlformats.org/officeDocument/2006/relationships/image" Target="../media/image427.png"/><Relationship Id="rId45" Type="http://schemas.openxmlformats.org/officeDocument/2006/relationships/image" Target="../media/image432.png"/><Relationship Id="rId53" Type="http://schemas.openxmlformats.org/officeDocument/2006/relationships/image" Target="../media/image440.jpeg"/><Relationship Id="rId5" Type="http://schemas.openxmlformats.org/officeDocument/2006/relationships/image" Target="../media/image392.svg"/><Relationship Id="rId10" Type="http://schemas.openxmlformats.org/officeDocument/2006/relationships/image" Target="../media/image397.png"/><Relationship Id="rId19" Type="http://schemas.openxmlformats.org/officeDocument/2006/relationships/image" Target="../media/image406.png"/><Relationship Id="rId31" Type="http://schemas.openxmlformats.org/officeDocument/2006/relationships/image" Target="../media/image418.svg"/><Relationship Id="rId44" Type="http://schemas.openxmlformats.org/officeDocument/2006/relationships/image" Target="../media/image431.svg"/><Relationship Id="rId52" Type="http://schemas.openxmlformats.org/officeDocument/2006/relationships/image" Target="../media/image439.svg"/><Relationship Id="rId4" Type="http://schemas.openxmlformats.org/officeDocument/2006/relationships/image" Target="../media/image391.png"/><Relationship Id="rId9" Type="http://schemas.openxmlformats.org/officeDocument/2006/relationships/image" Target="../media/image396.svg"/><Relationship Id="rId14" Type="http://schemas.openxmlformats.org/officeDocument/2006/relationships/image" Target="../media/image401.png"/><Relationship Id="rId22" Type="http://schemas.openxmlformats.org/officeDocument/2006/relationships/image" Target="../media/image409.png"/><Relationship Id="rId27" Type="http://schemas.openxmlformats.org/officeDocument/2006/relationships/image" Target="../media/image414.svg"/><Relationship Id="rId30" Type="http://schemas.openxmlformats.org/officeDocument/2006/relationships/image" Target="../media/image417.png"/><Relationship Id="rId35" Type="http://schemas.openxmlformats.org/officeDocument/2006/relationships/image" Target="../media/image422.png"/><Relationship Id="rId43" Type="http://schemas.openxmlformats.org/officeDocument/2006/relationships/image" Target="../media/image430.png"/><Relationship Id="rId48" Type="http://schemas.openxmlformats.org/officeDocument/2006/relationships/image" Target="../media/image435.svg"/><Relationship Id="rId8" Type="http://schemas.openxmlformats.org/officeDocument/2006/relationships/image" Target="../media/image395.png"/><Relationship Id="rId51" Type="http://schemas.openxmlformats.org/officeDocument/2006/relationships/image" Target="../media/image438.png"/><Relationship Id="rId3" Type="http://schemas.openxmlformats.org/officeDocument/2006/relationships/image" Target="../media/image390.sv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5" Type="http://schemas.openxmlformats.org/officeDocument/2006/relationships/image" Target="../media/image412.svg"/><Relationship Id="rId33" Type="http://schemas.openxmlformats.org/officeDocument/2006/relationships/image" Target="../media/image420.png"/><Relationship Id="rId38" Type="http://schemas.openxmlformats.org/officeDocument/2006/relationships/image" Target="../media/image425.png"/><Relationship Id="rId46" Type="http://schemas.openxmlformats.org/officeDocument/2006/relationships/image" Target="../media/image433.svg"/><Relationship Id="rId20" Type="http://schemas.openxmlformats.org/officeDocument/2006/relationships/image" Target="../media/image407.png"/><Relationship Id="rId41" Type="http://schemas.openxmlformats.org/officeDocument/2006/relationships/image" Target="../media/image428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15" Type="http://schemas.openxmlformats.org/officeDocument/2006/relationships/image" Target="../media/image402.png"/><Relationship Id="rId23" Type="http://schemas.openxmlformats.org/officeDocument/2006/relationships/image" Target="../media/image410.svg"/><Relationship Id="rId28" Type="http://schemas.openxmlformats.org/officeDocument/2006/relationships/image" Target="../media/image415.png"/><Relationship Id="rId36" Type="http://schemas.openxmlformats.org/officeDocument/2006/relationships/image" Target="../media/image423.png"/><Relationship Id="rId49" Type="http://schemas.openxmlformats.org/officeDocument/2006/relationships/image" Target="../media/image4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4.png"/><Relationship Id="rId7" Type="http://schemas.openxmlformats.org/officeDocument/2006/relationships/image" Target="../media/image448.svg"/><Relationship Id="rId12" Type="http://schemas.openxmlformats.org/officeDocument/2006/relationships/comments" Target="../comments/comment2.xml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11" Type="http://schemas.openxmlformats.org/officeDocument/2006/relationships/image" Target="../media/image452.svg"/><Relationship Id="rId5" Type="http://schemas.openxmlformats.org/officeDocument/2006/relationships/image" Target="../media/image446.svg"/><Relationship Id="rId10" Type="http://schemas.openxmlformats.org/officeDocument/2006/relationships/image" Target="../media/image451.png"/><Relationship Id="rId4" Type="http://schemas.openxmlformats.org/officeDocument/2006/relationships/image" Target="../media/image445.png"/><Relationship Id="rId9" Type="http://schemas.openxmlformats.org/officeDocument/2006/relationships/image" Target="../media/image45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4.svg"/><Relationship Id="rId18" Type="http://schemas.openxmlformats.org/officeDocument/2006/relationships/image" Target="../media/image469.png"/><Relationship Id="rId3" Type="http://schemas.openxmlformats.org/officeDocument/2006/relationships/image" Target="../media/image454.png"/><Relationship Id="rId21" Type="http://schemas.openxmlformats.org/officeDocument/2006/relationships/image" Target="../media/image472.svg"/><Relationship Id="rId7" Type="http://schemas.openxmlformats.org/officeDocument/2006/relationships/image" Target="../media/image458.sv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image" Target="../media/image453.png"/><Relationship Id="rId16" Type="http://schemas.openxmlformats.org/officeDocument/2006/relationships/image" Target="../media/image467.png"/><Relationship Id="rId20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11" Type="http://schemas.openxmlformats.org/officeDocument/2006/relationships/image" Target="../media/image462.svg"/><Relationship Id="rId24" Type="http://schemas.openxmlformats.org/officeDocument/2006/relationships/comments" Target="../comments/comment3.xml"/><Relationship Id="rId5" Type="http://schemas.openxmlformats.org/officeDocument/2006/relationships/image" Target="../media/image456.svg"/><Relationship Id="rId15" Type="http://schemas.openxmlformats.org/officeDocument/2006/relationships/image" Target="../media/image466.svg"/><Relationship Id="rId23" Type="http://schemas.openxmlformats.org/officeDocument/2006/relationships/image" Target="../media/image474.svg"/><Relationship Id="rId10" Type="http://schemas.openxmlformats.org/officeDocument/2006/relationships/image" Target="../media/image461.png"/><Relationship Id="rId19" Type="http://schemas.openxmlformats.org/officeDocument/2006/relationships/image" Target="../media/image470.svg"/><Relationship Id="rId4" Type="http://schemas.openxmlformats.org/officeDocument/2006/relationships/image" Target="../media/image455.png"/><Relationship Id="rId9" Type="http://schemas.openxmlformats.org/officeDocument/2006/relationships/image" Target="../media/image460.svg"/><Relationship Id="rId14" Type="http://schemas.openxmlformats.org/officeDocument/2006/relationships/image" Target="../media/image465.png"/><Relationship Id="rId22" Type="http://schemas.openxmlformats.org/officeDocument/2006/relationships/image" Target="../media/image4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486.svg"/><Relationship Id="rId18" Type="http://schemas.openxmlformats.org/officeDocument/2006/relationships/image" Target="../media/image491.png"/><Relationship Id="rId3" Type="http://schemas.openxmlformats.org/officeDocument/2006/relationships/image" Target="../media/image476.svg"/><Relationship Id="rId21" Type="http://schemas.openxmlformats.org/officeDocument/2006/relationships/image" Target="../media/image494.svg"/><Relationship Id="rId7" Type="http://schemas.openxmlformats.org/officeDocument/2006/relationships/image" Target="../media/image480.svg"/><Relationship Id="rId12" Type="http://schemas.openxmlformats.org/officeDocument/2006/relationships/image" Target="../media/image485.png"/><Relationship Id="rId17" Type="http://schemas.openxmlformats.org/officeDocument/2006/relationships/image" Target="../media/image490.svg"/><Relationship Id="rId2" Type="http://schemas.openxmlformats.org/officeDocument/2006/relationships/image" Target="../media/image475.png"/><Relationship Id="rId16" Type="http://schemas.openxmlformats.org/officeDocument/2006/relationships/image" Target="../media/image489.png"/><Relationship Id="rId20" Type="http://schemas.openxmlformats.org/officeDocument/2006/relationships/image" Target="../media/image4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11" Type="http://schemas.openxmlformats.org/officeDocument/2006/relationships/image" Target="../media/image484.svg"/><Relationship Id="rId5" Type="http://schemas.openxmlformats.org/officeDocument/2006/relationships/image" Target="../media/image478.svg"/><Relationship Id="rId15" Type="http://schemas.openxmlformats.org/officeDocument/2006/relationships/image" Target="../media/image488.svg"/><Relationship Id="rId23" Type="http://schemas.openxmlformats.org/officeDocument/2006/relationships/image" Target="../media/image496.svg"/><Relationship Id="rId10" Type="http://schemas.openxmlformats.org/officeDocument/2006/relationships/image" Target="../media/image483.png"/><Relationship Id="rId19" Type="http://schemas.openxmlformats.org/officeDocument/2006/relationships/image" Target="../media/image492.svg"/><Relationship Id="rId4" Type="http://schemas.openxmlformats.org/officeDocument/2006/relationships/image" Target="../media/image477.png"/><Relationship Id="rId9" Type="http://schemas.openxmlformats.org/officeDocument/2006/relationships/image" Target="../media/image482.svg"/><Relationship Id="rId14" Type="http://schemas.openxmlformats.org/officeDocument/2006/relationships/image" Target="../media/image487.png"/><Relationship Id="rId22" Type="http://schemas.openxmlformats.org/officeDocument/2006/relationships/image" Target="../media/image4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sv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sv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sv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sv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sv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sv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292.svg"/><Relationship Id="rId3" Type="http://schemas.openxmlformats.org/officeDocument/2006/relationships/image" Target="../media/image534.svg"/><Relationship Id="rId7" Type="http://schemas.openxmlformats.org/officeDocument/2006/relationships/image" Target="../media/image538.svg"/><Relationship Id="rId12" Type="http://schemas.openxmlformats.org/officeDocument/2006/relationships/image" Target="../media/image291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11" Type="http://schemas.openxmlformats.org/officeDocument/2006/relationships/image" Target="../media/image290.svg"/><Relationship Id="rId5" Type="http://schemas.openxmlformats.org/officeDocument/2006/relationships/image" Target="../media/image536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535.png"/><Relationship Id="rId9" Type="http://schemas.openxmlformats.org/officeDocument/2006/relationships/image" Target="../media/image540.svg"/><Relationship Id="rId14" Type="http://schemas.openxmlformats.org/officeDocument/2006/relationships/image" Target="../media/image2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544.png"/><Relationship Id="rId7" Type="http://schemas.openxmlformats.org/officeDocument/2006/relationships/image" Target="../media/image548.sv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10" Type="http://schemas.openxmlformats.org/officeDocument/2006/relationships/image" Target="../media/image551.png"/><Relationship Id="rId4" Type="http://schemas.openxmlformats.org/officeDocument/2006/relationships/image" Target="../media/image545.svg"/><Relationship Id="rId9" Type="http://schemas.openxmlformats.org/officeDocument/2006/relationships/image" Target="../media/image55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7.svg"/><Relationship Id="rId18" Type="http://schemas.openxmlformats.org/officeDocument/2006/relationships/image" Target="../media/image572.png"/><Relationship Id="rId26" Type="http://schemas.openxmlformats.org/officeDocument/2006/relationships/image" Target="../media/image580.png"/><Relationship Id="rId3" Type="http://schemas.openxmlformats.org/officeDocument/2006/relationships/image" Target="../media/image557.png"/><Relationship Id="rId21" Type="http://schemas.openxmlformats.org/officeDocument/2006/relationships/image" Target="../media/image575.svg"/><Relationship Id="rId7" Type="http://schemas.openxmlformats.org/officeDocument/2006/relationships/image" Target="../media/image561.png"/><Relationship Id="rId12" Type="http://schemas.openxmlformats.org/officeDocument/2006/relationships/image" Target="../media/image566.png"/><Relationship Id="rId17" Type="http://schemas.openxmlformats.org/officeDocument/2006/relationships/image" Target="../media/image571.svg"/><Relationship Id="rId25" Type="http://schemas.openxmlformats.org/officeDocument/2006/relationships/image" Target="../media/image579.svg"/><Relationship Id="rId33" Type="http://schemas.openxmlformats.org/officeDocument/2006/relationships/image" Target="../media/image587.svg"/><Relationship Id="rId2" Type="http://schemas.openxmlformats.org/officeDocument/2006/relationships/image" Target="../media/image556.png"/><Relationship Id="rId16" Type="http://schemas.openxmlformats.org/officeDocument/2006/relationships/image" Target="../media/image570.png"/><Relationship Id="rId20" Type="http://schemas.openxmlformats.org/officeDocument/2006/relationships/image" Target="../media/image574.png"/><Relationship Id="rId29" Type="http://schemas.openxmlformats.org/officeDocument/2006/relationships/image" Target="../media/image58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565.svg"/><Relationship Id="rId24" Type="http://schemas.openxmlformats.org/officeDocument/2006/relationships/image" Target="../media/image578.png"/><Relationship Id="rId32" Type="http://schemas.openxmlformats.org/officeDocument/2006/relationships/image" Target="../media/image586.png"/><Relationship Id="rId5" Type="http://schemas.openxmlformats.org/officeDocument/2006/relationships/image" Target="../media/image559.png"/><Relationship Id="rId15" Type="http://schemas.openxmlformats.org/officeDocument/2006/relationships/image" Target="../media/image569.svg"/><Relationship Id="rId23" Type="http://schemas.openxmlformats.org/officeDocument/2006/relationships/image" Target="../media/image577.svg"/><Relationship Id="rId28" Type="http://schemas.openxmlformats.org/officeDocument/2006/relationships/image" Target="../media/image582.png"/><Relationship Id="rId10" Type="http://schemas.openxmlformats.org/officeDocument/2006/relationships/image" Target="../media/image564.png"/><Relationship Id="rId19" Type="http://schemas.openxmlformats.org/officeDocument/2006/relationships/image" Target="../media/image573.svg"/><Relationship Id="rId31" Type="http://schemas.openxmlformats.org/officeDocument/2006/relationships/image" Target="../media/image585.svg"/><Relationship Id="rId4" Type="http://schemas.openxmlformats.org/officeDocument/2006/relationships/image" Target="../media/image558.png"/><Relationship Id="rId9" Type="http://schemas.openxmlformats.org/officeDocument/2006/relationships/image" Target="../media/image563.png"/><Relationship Id="rId14" Type="http://schemas.openxmlformats.org/officeDocument/2006/relationships/image" Target="../media/image568.png"/><Relationship Id="rId22" Type="http://schemas.openxmlformats.org/officeDocument/2006/relationships/image" Target="../media/image576.png"/><Relationship Id="rId27" Type="http://schemas.openxmlformats.org/officeDocument/2006/relationships/image" Target="../media/image581.svg"/><Relationship Id="rId30" Type="http://schemas.openxmlformats.org/officeDocument/2006/relationships/image" Target="../media/image584.png"/><Relationship Id="rId8" Type="http://schemas.openxmlformats.org/officeDocument/2006/relationships/image" Target="../media/image5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5.png"/><Relationship Id="rId7" Type="http://schemas.openxmlformats.org/officeDocument/2006/relationships/image" Target="../media/image94.svg"/><Relationship Id="rId12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2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92.svg"/><Relationship Id="rId15" Type="http://schemas.openxmlformats.org/officeDocument/2006/relationships/image" Target="../media/image101.png"/><Relationship Id="rId10" Type="http://schemas.openxmlformats.org/officeDocument/2006/relationships/image" Target="../media/image97.sv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306185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30618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306185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306185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30618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306185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3061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306185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371060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28531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349795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371060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371060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371060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371060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371060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220585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220585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285460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285460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285460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285460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285460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285460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285460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285460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220585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220585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199320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199320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199320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199320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199320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220585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241310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241310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241310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257937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241310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241310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241310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241310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155710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155710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155710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155710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155710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155710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155710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155710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2112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13498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070110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632250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639871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377419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2430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47728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75352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506506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5763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32933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091375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070110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394307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357930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270567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6100" y="3613112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7227" y="3850319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5786" y="3613112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444" y="3429000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2151529" y="276471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2650352C-34E9-6149-953F-8E9C2AF2D0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52960" y="3108960"/>
            <a:ext cx="1005840" cy="100584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1E8F071-6F93-EB45-AA76-3AADEE8198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88122" y="3108960"/>
            <a:ext cx="1005840" cy="10058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895DC51-E8E7-E347-9FF3-8A3FDE4F0A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55943" y="3108960"/>
            <a:ext cx="1005840" cy="100584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83CE98FC-5494-194B-B567-6B61B5FA1A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03493" y="3108960"/>
            <a:ext cx="1005840" cy="100584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4908BBB3-E566-1A4B-8747-43225D88EE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2557" y="3108960"/>
            <a:ext cx="1005840" cy="100584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E777521F-A446-9449-8BF9-D9686368BC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30727" y="3108960"/>
            <a:ext cx="1005840" cy="1005840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655418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655418"/>
            <a:ext cx="27190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61735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61735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61735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61734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61735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61734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69598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72670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743200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6" y="365760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6" y="1828800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6" y="9144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5" y="911837"/>
            <a:ext cx="892968" cy="899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18" y="2757923"/>
            <a:ext cx="860507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828800"/>
            <a:ext cx="911118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61261" y="3657600"/>
            <a:ext cx="860507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477479-C0EC-714A-ADEB-FDB98DE50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296" y="929123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0D0305-AAEE-2444-A9F7-74F3B96F1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296" y="3672323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3AA618-A29F-DD44-95AA-AD91A0303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296" y="1843523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9628BC-D95D-0540-B68C-7EC20878F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296" y="2757923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C5DA79-40B1-E741-8752-8E599BEFD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7600" y="914400"/>
            <a:ext cx="97155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666AF6F-4429-FD4F-AAEB-344D46E80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57600" y="3657600"/>
            <a:ext cx="97155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16AE1A7-A41F-CF46-9B2A-4720CF7CAA6B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6175" y="1828800"/>
            <a:ext cx="914400" cy="91224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D054FCD-C1A3-AD47-BEC5-A205DFCC0378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00463" y="274320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E84577-F7AC-C842-AC05-7E079C1CD15A}"/>
              </a:ext>
            </a:extLst>
          </p:cNvPr>
          <p:cNvSpPr txBox="1"/>
          <p:nvPr/>
        </p:nvSpPr>
        <p:spPr>
          <a:xfrm>
            <a:off x="1005174" y="61379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79192E-FA05-E046-823E-2012CF5DBB2D}"/>
              </a:ext>
            </a:extLst>
          </p:cNvPr>
          <p:cNvSpPr txBox="1"/>
          <p:nvPr/>
        </p:nvSpPr>
        <p:spPr>
          <a:xfrm>
            <a:off x="1862571" y="627267"/>
            <a:ext cx="82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D9FB-F261-644F-B5A1-D366C7386627}"/>
              </a:ext>
            </a:extLst>
          </p:cNvPr>
          <p:cNvSpPr txBox="1"/>
          <p:nvPr/>
        </p:nvSpPr>
        <p:spPr>
          <a:xfrm>
            <a:off x="2796456" y="627648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A67CF-EA78-B146-8AEC-934EF4B71E41}"/>
              </a:ext>
            </a:extLst>
          </p:cNvPr>
          <p:cNvSpPr txBox="1"/>
          <p:nvPr/>
        </p:nvSpPr>
        <p:spPr>
          <a:xfrm>
            <a:off x="3873910" y="600862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6FD6AD49-EBB6-3940-8730-D3FB4999F7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38342" y="2760075"/>
            <a:ext cx="969264" cy="912248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81465E8-DDBD-4249-B4CC-989C42E1FA2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28415" y="1811925"/>
            <a:ext cx="969264" cy="912248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9D53F8D-D49A-694F-BD8F-AE87653399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4625" y="3630019"/>
            <a:ext cx="980639" cy="92295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47807A7-9BDE-2742-9AAD-ECE913DEC0C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6000" y="898601"/>
            <a:ext cx="969264" cy="91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UDF-Loss</a:t>
            </a:r>
          </a:p>
        </p:txBody>
      </p:sp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22907</TotalTime>
  <Words>473</Words>
  <Application>Microsoft Macintosh PowerPoint</Application>
  <PresentationFormat>Widescreen</PresentationFormat>
  <Paragraphs>188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99</cp:revision>
  <dcterms:created xsi:type="dcterms:W3CDTF">2021-10-18T14:27:32Z</dcterms:created>
  <dcterms:modified xsi:type="dcterms:W3CDTF">2021-11-17T01:58:01Z</dcterms:modified>
</cp:coreProperties>
</file>